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6" r:id="rId5"/>
    <p:sldId id="279" r:id="rId6"/>
    <p:sldId id="277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93"/>
    <a:srgbClr val="0B1220"/>
    <a:srgbClr val="1A5192"/>
    <a:srgbClr val="F5E73C"/>
    <a:srgbClr val="99C469"/>
    <a:srgbClr val="5AB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/>
    <p:restoredTop sz="94679"/>
  </p:normalViewPr>
  <p:slideViewPr>
    <p:cSldViewPr snapToGrid="0">
      <p:cViewPr varScale="1">
        <p:scale>
          <a:sx n="86" d="100"/>
          <a:sy n="86" d="100"/>
        </p:scale>
        <p:origin x="1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na Ferrari" userId="b6a79504-a180-43e8-9334-2daed0804fe2" providerId="ADAL" clId="{9EB84394-F69C-42D6-8B13-017680B79F7B}"/>
    <pc:docChg chg="custSel modSld">
      <pc:chgData name="Arianna Ferrari" userId="b6a79504-a180-43e8-9334-2daed0804fe2" providerId="ADAL" clId="{9EB84394-F69C-42D6-8B13-017680B79F7B}" dt="2024-10-08T13:00:56.413" v="56" actId="20577"/>
      <pc:docMkLst>
        <pc:docMk/>
      </pc:docMkLst>
      <pc:sldChg chg="modSp mod">
        <pc:chgData name="Arianna Ferrari" userId="b6a79504-a180-43e8-9334-2daed0804fe2" providerId="ADAL" clId="{9EB84394-F69C-42D6-8B13-017680B79F7B}" dt="2024-10-08T13:00:56.413" v="56" actId="20577"/>
        <pc:sldMkLst>
          <pc:docMk/>
          <pc:sldMk cId="2808139421" sldId="276"/>
        </pc:sldMkLst>
        <pc:spChg chg="mod">
          <ac:chgData name="Arianna Ferrari" userId="b6a79504-a180-43e8-9334-2daed0804fe2" providerId="ADAL" clId="{9EB84394-F69C-42D6-8B13-017680B79F7B}" dt="2024-10-08T13:00:56.413" v="56" actId="20577"/>
          <ac:spMkLst>
            <pc:docMk/>
            <pc:sldMk cId="2808139421" sldId="276"/>
            <ac:spMk id="3" creationId="{44B137E0-7FB8-00ED-4C43-C96842C2A7D3}"/>
          </ac:spMkLst>
        </pc:spChg>
      </pc:sldChg>
      <pc:sldChg chg="modSp mod">
        <pc:chgData name="Arianna Ferrari" userId="b6a79504-a180-43e8-9334-2daed0804fe2" providerId="ADAL" clId="{9EB84394-F69C-42D6-8B13-017680B79F7B}" dt="2024-09-24T10:54:51.764" v="28" actId="6549"/>
        <pc:sldMkLst>
          <pc:docMk/>
          <pc:sldMk cId="2656275508" sldId="277"/>
        </pc:sldMkLst>
        <pc:spChg chg="mod">
          <ac:chgData name="Arianna Ferrari" userId="b6a79504-a180-43e8-9334-2daed0804fe2" providerId="ADAL" clId="{9EB84394-F69C-42D6-8B13-017680B79F7B}" dt="2024-09-24T10:54:51.764" v="28" actId="6549"/>
          <ac:spMkLst>
            <pc:docMk/>
            <pc:sldMk cId="2656275508" sldId="277"/>
            <ac:spMk id="7" creationId="{F40551F6-8426-171F-36B0-85A807EA3716}"/>
          </ac:spMkLst>
        </pc:spChg>
      </pc:sldChg>
      <pc:sldChg chg="delSp modSp mod">
        <pc:chgData name="Arianna Ferrari" userId="b6a79504-a180-43e8-9334-2daed0804fe2" providerId="ADAL" clId="{9EB84394-F69C-42D6-8B13-017680B79F7B}" dt="2024-09-24T10:55:55.682" v="50" actId="478"/>
        <pc:sldMkLst>
          <pc:docMk/>
          <pc:sldMk cId="3057704988" sldId="279"/>
        </pc:sldMkLst>
        <pc:spChg chg="mod">
          <ac:chgData name="Arianna Ferrari" userId="b6a79504-a180-43e8-9334-2daed0804fe2" providerId="ADAL" clId="{9EB84394-F69C-42D6-8B13-017680B79F7B}" dt="2024-09-24T10:55:47.752" v="49" actId="20577"/>
          <ac:spMkLst>
            <pc:docMk/>
            <pc:sldMk cId="3057704988" sldId="279"/>
            <ac:spMk id="6" creationId="{DF984636-4994-083A-449F-FA3177616A94}"/>
          </ac:spMkLst>
        </pc:spChg>
        <pc:spChg chg="mod">
          <ac:chgData name="Arianna Ferrari" userId="b6a79504-a180-43e8-9334-2daed0804fe2" providerId="ADAL" clId="{9EB84394-F69C-42D6-8B13-017680B79F7B}" dt="2024-09-23T14:16:30.091" v="20" actId="1076"/>
          <ac:spMkLst>
            <pc:docMk/>
            <pc:sldMk cId="3057704988" sldId="279"/>
            <ac:spMk id="14" creationId="{A4D23662-09AD-1806-A6C6-BAFEE5491544}"/>
          </ac:spMkLst>
        </pc:spChg>
        <pc:picChg chg="del">
          <ac:chgData name="Arianna Ferrari" userId="b6a79504-a180-43e8-9334-2daed0804fe2" providerId="ADAL" clId="{9EB84394-F69C-42D6-8B13-017680B79F7B}" dt="2024-09-24T10:55:55.682" v="50" actId="478"/>
          <ac:picMkLst>
            <pc:docMk/>
            <pc:sldMk cId="3057704988" sldId="279"/>
            <ac:picMk id="9" creationId="{E3C4521E-1E13-F288-54F9-9879F296AF3E}"/>
          </ac:picMkLst>
        </pc:picChg>
        <pc:picChg chg="del">
          <ac:chgData name="Arianna Ferrari" userId="b6a79504-a180-43e8-9334-2daed0804fe2" providerId="ADAL" clId="{9EB84394-F69C-42D6-8B13-017680B79F7B}" dt="2024-09-24T10:55:55.682" v="50" actId="478"/>
          <ac:picMkLst>
            <pc:docMk/>
            <pc:sldMk cId="3057704988" sldId="279"/>
            <ac:picMk id="13" creationId="{92E00B8E-4C3E-8E09-B931-0C4904EF1E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A3B3-FD42-6C13-7292-4FE5B4DF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2BF4B-C563-68B9-F493-EEE627309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4778B-9E96-497B-0323-A06337E2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74D9F-D6B4-D9A1-A71D-BED98D98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B297B-1D5B-4446-8ABB-1151530F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737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DDDD-4F04-2245-8B90-01AD3B4D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4EF51-60B2-7B70-DAB8-04404ED0A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25B53-8708-FEEB-6052-4993337B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70362-DF63-48F5-45D8-8EBDB991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3F30B-EB7F-7B60-A9D9-A3EBBC81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798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77DE2-7832-5404-78DD-94E1A1375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18547-CCA8-C0C1-EC2D-A7F859E50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0E26C-4C33-6EDF-A096-315AB1E5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CCB2E-7FA4-7B4F-115D-3E7FDC71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BB63F-6024-7567-7F80-3510481F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60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231C-A919-9485-1F4D-091B848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9F10-EF5D-CE06-F978-5718A9BA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1EFD-544E-F7BC-BEB8-BEB34014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416B7-FACD-2014-C647-8D532845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6C4B2-CC0F-454B-252B-01AD766F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1673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1738-6359-EFC6-30B4-43656E9E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64AB8-D892-F9E6-34D2-093854794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543D3-4A6A-4759-4267-03D079F7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1B121-9CF2-635E-ED2A-FEF92BA2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BC8B6-D328-1D7B-2A20-47586219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691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3972-317F-5912-D9C0-09F8B3E6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AE206-84CD-6509-32B2-3874237C7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1AB1D-E765-837B-CAE4-EDBAEF44A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C5622-22A3-8507-F1A8-8B615FCF1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F9540-D225-BF01-0A60-F644DCF5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E1D60-B0E6-97AF-29B4-5C38743B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8829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45F2-F8E5-1D48-296C-899D3184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D036E-A9B9-CD9D-A958-8780B0C3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CE1A1-9DF5-B4D2-13E3-789A84B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408CC-2DB0-C894-9266-C53910B95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89473-E180-0858-51E8-E0F7B6C8A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3CE4F-214C-8F3A-72FA-D5EDD25A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E66E3-149C-5335-F06E-648339B3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575B8-D9D8-E4BD-E83E-94895949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9420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28E0-C578-8A26-C3DF-F0711B8E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57CAA-6CA5-89C6-9AC0-E8099FF9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0C4FA-881D-86C8-629B-1BFD9703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21286-7053-FF03-81A8-9B0A254D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28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4A08D-A0DE-FA5B-D3E8-5E2DF66E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6B200-BD43-4550-3B60-39A5CADF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D305C-4ECF-DE60-B944-EB2614F1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5574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FDAF-5677-8848-68F4-3DC37AB0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8636-D25D-DE34-A791-9E608112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A1B50-0A42-B225-942F-492C8B7BB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63F62-901D-F680-0A17-2E3B659F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B86D4-39CE-6660-8048-6FC4D188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268C6-5E5F-37F4-3B89-C5581440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6037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939B-4429-41CF-8C9D-5E1B2A34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7F819-DD94-CBA5-20FD-99855E371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8C0A4-4724-CABE-B58D-B363811A5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39953-A840-0C97-58C3-4E17A9AC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441BB-C51F-B8A9-6A2F-7813E7A0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CC8E6-5B89-A96B-BED6-149A06E3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814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FDD85-92AF-5F1A-555F-11F8C0BA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6BC2-9DE0-6522-D9CC-A6604D070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F4AA7-F963-C67C-EC26-B6D9E1CD2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4DAC29-592C-B24A-BC8C-71C0A48798EB}" type="datetimeFigureOut">
              <a:rPr lang="en-BE" smtClean="0"/>
              <a:t>10/08/2024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C69A-FF93-3520-E511-8B96712B1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BA7D9-9114-9BCA-A86E-E46A6BAC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AD7346-E30F-E242-9E0E-26922A20EE3E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50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bleu, Bleu électrique, flou, Azure&#10;&#10;Description générée automatiquement">
            <a:extLst>
              <a:ext uri="{FF2B5EF4-FFF2-40B4-BE49-F238E27FC236}">
                <a16:creationId xmlns:a16="http://schemas.microsoft.com/office/drawing/2014/main" id="{4BA4A957-A645-CA0B-D498-BCA4C3210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Image 6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603DBAF7-04B8-5F1F-DFAA-E6DA01DD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935" y="247135"/>
            <a:ext cx="6858000" cy="6858000"/>
          </a:xfrm>
          <a:prstGeom prst="rect">
            <a:avLst/>
          </a:prstGeom>
        </p:spPr>
      </p:pic>
      <p:pic>
        <p:nvPicPr>
          <p:cNvPr id="11" name="Image 10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2AC4774-6ED5-3CA5-28F8-A8C5D49A8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17" y="681886"/>
            <a:ext cx="5623734" cy="9267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E00B8E-4C3E-8E09-B931-0C4904EF1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17" y="1896178"/>
            <a:ext cx="4359955" cy="34039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4D23662-09AD-1806-A6C6-BAFEE5491544}"/>
              </a:ext>
            </a:extLst>
          </p:cNvPr>
          <p:cNvSpPr txBox="1"/>
          <p:nvPr/>
        </p:nvSpPr>
        <p:spPr>
          <a:xfrm>
            <a:off x="262980" y="6203092"/>
            <a:ext cx="22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#EURegionsWeek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F80D1B-36B3-C962-528E-E5EB4C05B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452" y="31969"/>
            <a:ext cx="2174868" cy="188411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6224E9-6498-9ADA-5BD7-9104D01E2704}"/>
              </a:ext>
            </a:extLst>
          </p:cNvPr>
          <p:cNvSpPr txBox="1"/>
          <p:nvPr/>
        </p:nvSpPr>
        <p:spPr>
          <a:xfrm>
            <a:off x="443782" y="4996823"/>
            <a:ext cx="256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4691"/>
                </a:solidFill>
              </a:rPr>
              <a:t>October 11° 2024</a:t>
            </a:r>
          </a:p>
        </p:txBody>
      </p:sp>
      <p:pic>
        <p:nvPicPr>
          <p:cNvPr id="4" name="Immagine 3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18EB91EE-A9AD-0114-C903-18A7D4CE4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0315" y="344438"/>
            <a:ext cx="1176242" cy="83188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AD0E9A-2553-AA10-23E7-4BFF420036D5}"/>
              </a:ext>
            </a:extLst>
          </p:cNvPr>
          <p:cNvSpPr txBox="1"/>
          <p:nvPr/>
        </p:nvSpPr>
        <p:spPr>
          <a:xfrm>
            <a:off x="443782" y="4108688"/>
            <a:ext cx="620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“Local authorities in European future”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3B67E5-8B3A-57D7-8DD2-5653F858623C}"/>
              </a:ext>
            </a:extLst>
          </p:cNvPr>
          <p:cNvSpPr txBox="1"/>
          <p:nvPr/>
        </p:nvSpPr>
        <p:spPr>
          <a:xfrm>
            <a:off x="443782" y="5315490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4691"/>
                </a:solidFill>
              </a:rPr>
              <a:t>10.00 CEST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B137E0-7FB8-00ED-4C43-C96842C2A7D3}"/>
              </a:ext>
            </a:extLst>
          </p:cNvPr>
          <p:cNvSpPr txBox="1"/>
          <p:nvPr/>
        </p:nvSpPr>
        <p:spPr>
          <a:xfrm>
            <a:off x="456493" y="5657747"/>
            <a:ext cx="537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Sala Bianca </a:t>
            </a:r>
            <a:r>
              <a:rPr lang="it-IT" dirty="0">
                <a:solidFill>
                  <a:schemeClr val="bg1"/>
                </a:solidFill>
              </a:rPr>
              <a:t>Villa Reale (Viale Brianza, 1 Monza – MB)</a:t>
            </a:r>
          </a:p>
        </p:txBody>
      </p:sp>
    </p:spTree>
    <p:extLst>
      <p:ext uri="{BB962C8B-B14F-4D97-AF65-F5344CB8AC3E}">
        <p14:creationId xmlns:p14="http://schemas.microsoft.com/office/powerpoint/2010/main" val="280813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bleu, Bleu électrique, flou, Azure&#10;&#10;Description générée automatiquement">
            <a:extLst>
              <a:ext uri="{FF2B5EF4-FFF2-40B4-BE49-F238E27FC236}">
                <a16:creationId xmlns:a16="http://schemas.microsoft.com/office/drawing/2014/main" id="{4BA4A957-A645-CA0B-D498-BCA4C3210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Image 10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2AC4774-6ED5-3CA5-28F8-A8C5D49A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54908"/>
            <a:ext cx="5623734" cy="92675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4D23662-09AD-1806-A6C6-BAFEE5491544}"/>
              </a:ext>
            </a:extLst>
          </p:cNvPr>
          <p:cNvSpPr txBox="1"/>
          <p:nvPr/>
        </p:nvSpPr>
        <p:spPr>
          <a:xfrm>
            <a:off x="258228" y="6295665"/>
            <a:ext cx="530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e MODERA Matteo Luigi Bianchi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F80D1B-36B3-C962-528E-E5EB4C05B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821" y="42196"/>
            <a:ext cx="2174868" cy="188411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2C24DDC-85FE-D4DA-8922-E99F49A85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80" y="1912225"/>
            <a:ext cx="2972890" cy="14038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34DA89-C6E8-CE26-96DF-7C4FF6D310E1}"/>
              </a:ext>
            </a:extLst>
          </p:cNvPr>
          <p:cNvSpPr/>
          <p:nvPr/>
        </p:nvSpPr>
        <p:spPr>
          <a:xfrm>
            <a:off x="258228" y="3463644"/>
            <a:ext cx="3782381" cy="251977"/>
          </a:xfrm>
          <a:prstGeom prst="rect">
            <a:avLst/>
          </a:prstGeom>
          <a:solidFill>
            <a:srgbClr val="1A51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COMPETITIVENESS &amp; CONVERGENCE</a:t>
            </a: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E62672-A4A0-0559-02B3-8575F25ADFE4}"/>
              </a:ext>
            </a:extLst>
          </p:cNvPr>
          <p:cNvSpPr txBox="1"/>
          <p:nvPr/>
        </p:nvSpPr>
        <p:spPr>
          <a:xfrm>
            <a:off x="228602" y="3799019"/>
            <a:ext cx="3860156" cy="22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solidFill>
                  <a:srgbClr val="004691"/>
                </a:solidFill>
              </a:rPr>
              <a:t>Il ruolo degli enti locali nel processo decisionale europeo: monitoraggio delle opportunità della nuova Commissione europea a favore dei territori e restituzione e prospettive dei giovani amministratori locali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984636-4994-083A-449F-FA3177616A94}"/>
              </a:ext>
            </a:extLst>
          </p:cNvPr>
          <p:cNvSpPr txBox="1"/>
          <p:nvPr/>
        </p:nvSpPr>
        <p:spPr>
          <a:xfrm>
            <a:off x="4767482" y="1903068"/>
            <a:ext cx="72283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10:00 	SALUTI ISTITUZIONALI</a:t>
            </a: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Matteo Bianchi</a:t>
            </a:r>
            <a:endParaRPr lang="it-IT" sz="2000" dirty="0">
              <a:solidFill>
                <a:srgbClr val="004793"/>
              </a:solidFill>
            </a:endParaRPr>
          </a:p>
          <a:p>
            <a:pPr lvl="2" algn="just"/>
            <a:r>
              <a:rPr lang="it-IT" sz="2000" dirty="0">
                <a:solidFill>
                  <a:srgbClr val="004793"/>
                </a:solidFill>
              </a:rPr>
              <a:t>Coordinatore Dipartimento Europa e Cooperazione internazionale di ANCI Lombardia</a:t>
            </a: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Carmine Pacente</a:t>
            </a:r>
          </a:p>
          <a:p>
            <a:pPr lvl="2" algn="just"/>
            <a:r>
              <a:rPr lang="it-IT" sz="2000" dirty="0">
                <a:solidFill>
                  <a:srgbClr val="004793"/>
                </a:solidFill>
              </a:rPr>
              <a:t>Presidente Dipartimento Europa e Cooperazione internazionale di ANCI Lombardia</a:t>
            </a:r>
          </a:p>
          <a:p>
            <a:pPr algn="just"/>
            <a:r>
              <a:rPr lang="it-IT" sz="2000" dirty="0">
                <a:solidFill>
                  <a:schemeClr val="bg1"/>
                </a:solidFill>
              </a:rPr>
              <a:t>10:15 	DIALOGO PARLAMENTARI – REGIONE LOMBARDIA</a:t>
            </a: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Raffaele Cattaneo</a:t>
            </a:r>
          </a:p>
          <a:p>
            <a:pPr lvl="2" algn="just"/>
            <a:r>
              <a:rPr lang="it-IT" sz="2000" dirty="0">
                <a:solidFill>
                  <a:srgbClr val="004793"/>
                </a:solidFill>
              </a:rPr>
              <a:t>Sottosegretario Regione Lombardia con delega Relazioni Internazionali ed Europee</a:t>
            </a: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Stefano Candiani</a:t>
            </a:r>
          </a:p>
          <a:p>
            <a:pPr lvl="2" algn="just"/>
            <a:r>
              <a:rPr lang="it-IT" sz="2000" dirty="0">
                <a:solidFill>
                  <a:srgbClr val="004793"/>
                </a:solidFill>
              </a:rPr>
              <a:t>XIV commissione politiche dell’Unione Europea Camera</a:t>
            </a: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Simona Flavia Malpezzi</a:t>
            </a:r>
          </a:p>
          <a:p>
            <a:pPr lvl="2" algn="just"/>
            <a:r>
              <a:rPr lang="it-IT" sz="2000" dirty="0">
                <a:solidFill>
                  <a:srgbClr val="004793"/>
                </a:solidFill>
              </a:rPr>
              <a:t>commissione politiche dell’Unione Europea Senato</a:t>
            </a:r>
          </a:p>
          <a:p>
            <a:pPr algn="just"/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8" name="Immagine 7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03C4BB88-2BB9-70C6-68B6-0D2DCBA52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0315" y="413722"/>
            <a:ext cx="1176242" cy="8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bleu, Bleu électrique, flou, Azure&#10;&#10;Description générée automatiquement">
            <a:extLst>
              <a:ext uri="{FF2B5EF4-FFF2-40B4-BE49-F238E27FC236}">
                <a16:creationId xmlns:a16="http://schemas.microsoft.com/office/drawing/2014/main" id="{4BA4A957-A645-CA0B-D498-BCA4C3210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3C4521E-1E13-F288-54F9-9879F296A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96647" y="4876377"/>
            <a:ext cx="2604530" cy="228914"/>
          </a:xfrm>
          <a:prstGeom prst="rect">
            <a:avLst/>
          </a:prstGeom>
        </p:spPr>
      </p:pic>
      <p:pic>
        <p:nvPicPr>
          <p:cNvPr id="11" name="Image 10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2AC4774-6ED5-3CA5-28F8-A8C5D49A8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54908"/>
            <a:ext cx="5623734" cy="9267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E00B8E-4C3E-8E09-B931-0C4904EF1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39659" y="3768498"/>
            <a:ext cx="4359955" cy="3403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7F80D1B-36B3-C962-528E-E5EB4C05B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732" y="164634"/>
            <a:ext cx="2174868" cy="18841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0551F6-8426-171F-36B0-85A807EA3716}"/>
              </a:ext>
            </a:extLst>
          </p:cNvPr>
          <p:cNvSpPr txBox="1"/>
          <p:nvPr/>
        </p:nvSpPr>
        <p:spPr>
          <a:xfrm>
            <a:off x="0" y="1594107"/>
            <a:ext cx="69460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11:15 	TERRITORI INSERITI NELLE FUTURE SFIDE EUROPEE 	E GLOBALI</a:t>
            </a: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Marta Valota </a:t>
            </a:r>
            <a:r>
              <a:rPr lang="it-IT" sz="2000" dirty="0">
                <a:solidFill>
                  <a:srgbClr val="004793"/>
                </a:solidFill>
              </a:rPr>
              <a:t>Direttrice </a:t>
            </a:r>
            <a:r>
              <a:rPr lang="it-IT" sz="2000" dirty="0" err="1">
                <a:solidFill>
                  <a:srgbClr val="004793"/>
                </a:solidFill>
              </a:rPr>
              <a:t>Iscos</a:t>
            </a:r>
            <a:r>
              <a:rPr lang="it-IT" sz="2000" dirty="0">
                <a:solidFill>
                  <a:srgbClr val="004793"/>
                </a:solidFill>
              </a:rPr>
              <a:t> Lombardia ETS- membro del direttivo </a:t>
            </a:r>
            <a:r>
              <a:rPr lang="it-IT" sz="2000" dirty="0" err="1">
                <a:solidFill>
                  <a:srgbClr val="004793"/>
                </a:solidFill>
              </a:rPr>
              <a:t>CoLomba</a:t>
            </a:r>
            <a:r>
              <a:rPr lang="it-IT" sz="2000" dirty="0">
                <a:solidFill>
                  <a:srgbClr val="004793"/>
                </a:solidFill>
              </a:rPr>
              <a:t>-Cooperazione Lombardia</a:t>
            </a: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Massimo Capano </a:t>
            </a:r>
            <a:r>
              <a:rPr lang="it-IT" sz="2000" dirty="0">
                <a:solidFill>
                  <a:srgbClr val="004793"/>
                </a:solidFill>
              </a:rPr>
              <a:t>Responsabile Ufficio Europa Comune Cinisello Balsamo</a:t>
            </a:r>
          </a:p>
          <a:p>
            <a:pPr lvl="2" algn="just"/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11:30 	PROSPETTIVE DEI GIOVANI AMMINISTRATORI </a:t>
            </a:r>
          </a:p>
          <a:p>
            <a:pPr algn="just"/>
            <a:r>
              <a:rPr lang="it-IT" sz="2000" dirty="0">
                <a:solidFill>
                  <a:schemeClr val="bg1"/>
                </a:solidFill>
              </a:rPr>
              <a:t>	Maria Paola Cocchiere </a:t>
            </a:r>
            <a:r>
              <a:rPr lang="it-IT" sz="2000" dirty="0">
                <a:solidFill>
                  <a:srgbClr val="004793"/>
                </a:solidFill>
              </a:rPr>
              <a:t>Consigliere comunale Varese 	young elected politician Comitato europeo delle 	regioni</a:t>
            </a: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Luca Cecchinato </a:t>
            </a:r>
            <a:r>
              <a:rPr lang="it-IT" sz="2000" dirty="0">
                <a:solidFill>
                  <a:srgbClr val="004793"/>
                </a:solidFill>
              </a:rPr>
              <a:t>Consigliere comunale Cernusco sul Naviglio young elected politician Comitato europeo delle regioni</a:t>
            </a: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Valentina Ceruti </a:t>
            </a:r>
            <a:r>
              <a:rPr lang="it-IT" sz="2000" dirty="0">
                <a:solidFill>
                  <a:srgbClr val="004793"/>
                </a:solidFill>
              </a:rPr>
              <a:t>Coordinatrice ANCI Giovani Lombardia e Sindaco Comune Villa d’Almè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516C84-7B57-E64D-C245-19DD6B7A48CB}"/>
              </a:ext>
            </a:extLst>
          </p:cNvPr>
          <p:cNvSpPr txBox="1"/>
          <p:nvPr/>
        </p:nvSpPr>
        <p:spPr>
          <a:xfrm>
            <a:off x="7174651" y="1567895"/>
            <a:ext cx="49575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12:00	CITTÀ DI EDREMIT:</a:t>
            </a:r>
          </a:p>
          <a:p>
            <a:r>
              <a:rPr lang="it-IT" sz="2000" dirty="0">
                <a:solidFill>
                  <a:schemeClr val="bg1"/>
                </a:solidFill>
              </a:rPr>
              <a:t>	PROGETTI ATTIVI E NUOVE 	PROSPTTIVE DI PARTENARIATO</a:t>
            </a:r>
          </a:p>
          <a:p>
            <a:pPr algn="just"/>
            <a:endParaRPr lang="it-IT" sz="2000" dirty="0">
              <a:solidFill>
                <a:schemeClr val="bg1"/>
              </a:solidFill>
            </a:endParaRP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Mehmet ERTAŞ</a:t>
            </a:r>
          </a:p>
          <a:p>
            <a:pPr lvl="2" algn="just"/>
            <a:r>
              <a:rPr lang="it-IT" sz="2000" dirty="0">
                <a:solidFill>
                  <a:srgbClr val="004793"/>
                </a:solidFill>
              </a:rPr>
              <a:t>Mayor of </a:t>
            </a:r>
            <a:r>
              <a:rPr lang="it-IT" sz="2000" dirty="0" err="1">
                <a:solidFill>
                  <a:srgbClr val="004793"/>
                </a:solidFill>
              </a:rPr>
              <a:t>Edremit</a:t>
            </a:r>
            <a:r>
              <a:rPr lang="it-IT" sz="2000" dirty="0">
                <a:solidFill>
                  <a:srgbClr val="004793"/>
                </a:solidFill>
              </a:rPr>
              <a:t> </a:t>
            </a:r>
            <a:r>
              <a:rPr lang="it-IT" sz="2000" dirty="0" err="1">
                <a:solidFill>
                  <a:srgbClr val="004793"/>
                </a:solidFill>
              </a:rPr>
              <a:t>Municipality</a:t>
            </a:r>
            <a:endParaRPr lang="it-IT" sz="2000" dirty="0">
              <a:solidFill>
                <a:srgbClr val="004793"/>
              </a:solidFill>
            </a:endParaRPr>
          </a:p>
          <a:p>
            <a:pPr lvl="2" algn="just"/>
            <a:endParaRPr lang="it-IT" sz="2000" dirty="0">
              <a:solidFill>
                <a:srgbClr val="004793"/>
              </a:solidFill>
            </a:endParaRPr>
          </a:p>
          <a:p>
            <a:pPr lvl="2" algn="just"/>
            <a:r>
              <a:rPr lang="it-IT" sz="2000" dirty="0" err="1">
                <a:solidFill>
                  <a:schemeClr val="bg1"/>
                </a:solidFill>
              </a:rPr>
              <a:t>Tamer</a:t>
            </a:r>
            <a:r>
              <a:rPr lang="it-IT" sz="2000" dirty="0">
                <a:solidFill>
                  <a:schemeClr val="bg1"/>
                </a:solidFill>
              </a:rPr>
              <a:t> ACAR</a:t>
            </a:r>
          </a:p>
          <a:p>
            <a:pPr lvl="2" algn="just"/>
            <a:r>
              <a:rPr lang="it-IT" sz="2000" dirty="0">
                <a:solidFill>
                  <a:srgbClr val="004793"/>
                </a:solidFill>
              </a:rPr>
              <a:t>Director of Human </a:t>
            </a:r>
            <a:r>
              <a:rPr lang="it-IT" sz="2000" dirty="0" err="1">
                <a:solidFill>
                  <a:srgbClr val="004793"/>
                </a:solidFill>
              </a:rPr>
              <a:t>Resources</a:t>
            </a:r>
            <a:r>
              <a:rPr lang="it-IT" sz="2000" dirty="0">
                <a:solidFill>
                  <a:srgbClr val="004793"/>
                </a:solidFill>
              </a:rPr>
              <a:t> and Project </a:t>
            </a:r>
            <a:r>
              <a:rPr lang="it-IT" sz="2000" dirty="0" err="1">
                <a:solidFill>
                  <a:srgbClr val="004793"/>
                </a:solidFill>
              </a:rPr>
              <a:t>expert</a:t>
            </a:r>
            <a:endParaRPr lang="it-IT" sz="2000" dirty="0">
              <a:solidFill>
                <a:srgbClr val="004793"/>
              </a:solidFill>
            </a:endParaRPr>
          </a:p>
          <a:p>
            <a:pPr lvl="2" algn="just"/>
            <a:endParaRPr lang="it-IT" sz="2000" dirty="0">
              <a:solidFill>
                <a:srgbClr val="004793"/>
              </a:solidFill>
            </a:endParaRPr>
          </a:p>
          <a:p>
            <a:pPr lvl="2" algn="just"/>
            <a:r>
              <a:rPr lang="it-IT" sz="2000" dirty="0">
                <a:solidFill>
                  <a:schemeClr val="bg1"/>
                </a:solidFill>
              </a:rPr>
              <a:t>Elisa Falcini</a:t>
            </a:r>
          </a:p>
          <a:p>
            <a:pPr lvl="2" algn="just"/>
            <a:r>
              <a:rPr lang="it-IT" sz="2000" dirty="0">
                <a:solidFill>
                  <a:srgbClr val="004793"/>
                </a:solidFill>
              </a:rPr>
              <a:t>Foreign Relations Office - </a:t>
            </a:r>
            <a:r>
              <a:rPr lang="it-IT" sz="2000" dirty="0" err="1">
                <a:solidFill>
                  <a:srgbClr val="004793"/>
                </a:solidFill>
              </a:rPr>
              <a:t>Directorate</a:t>
            </a:r>
            <a:r>
              <a:rPr lang="it-IT" sz="2000" dirty="0">
                <a:solidFill>
                  <a:srgbClr val="004793"/>
                </a:solidFill>
              </a:rPr>
              <a:t> of Human </a:t>
            </a:r>
            <a:r>
              <a:rPr lang="it-IT" sz="2000" dirty="0" err="1">
                <a:solidFill>
                  <a:srgbClr val="004793"/>
                </a:solidFill>
              </a:rPr>
              <a:t>Resources</a:t>
            </a:r>
            <a:r>
              <a:rPr lang="it-IT" sz="2000" dirty="0">
                <a:solidFill>
                  <a:srgbClr val="004793"/>
                </a:solidFill>
              </a:rPr>
              <a:t> and Education</a:t>
            </a:r>
          </a:p>
          <a:p>
            <a:pPr algn="just"/>
            <a:endParaRPr lang="it-IT" sz="2000" dirty="0">
              <a:solidFill>
                <a:schemeClr val="bg1"/>
              </a:solidFill>
            </a:endParaRP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… CONFRONTO APERTO</a:t>
            </a:r>
          </a:p>
        </p:txBody>
      </p:sp>
      <p:pic>
        <p:nvPicPr>
          <p:cNvPr id="16" name="Immagine 15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356460A0-5609-A43B-E587-6C9A9C09A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6595" y="477103"/>
            <a:ext cx="1176242" cy="8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7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D1877DFFE7814F9C49CEA1E4037545" ma:contentTypeVersion="13" ma:contentTypeDescription="Creare un nuovo documento." ma:contentTypeScope="" ma:versionID="ba1677561d6b4bb0a4295ba313c54a28">
  <xsd:schema xmlns:xsd="http://www.w3.org/2001/XMLSchema" xmlns:xs="http://www.w3.org/2001/XMLSchema" xmlns:p="http://schemas.microsoft.com/office/2006/metadata/properties" xmlns:ns2="b80763a5-66ed-45b9-b5fe-9b4149d2bec8" xmlns:ns3="e6e66201-2b6b-4539-b2ae-d752dc88db94" targetNamespace="http://schemas.microsoft.com/office/2006/metadata/properties" ma:root="true" ma:fieldsID="1e2c6bdfcae63499f1f5855bf12ae33b" ns2:_="" ns3:_="">
    <xsd:import namespace="b80763a5-66ed-45b9-b5fe-9b4149d2bec8"/>
    <xsd:import namespace="e6e66201-2b6b-4539-b2ae-d752dc88db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763a5-66ed-45b9-b5fe-9b4149d2be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3aa2e8c6-252e-4696-bacb-86c00a2bd2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66201-2b6b-4539-b2ae-d752dc88d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0763a5-66ed-45b9-b5fe-9b4149d2be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C8BA2E-DE56-4784-B3B2-393E1DFC99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04D8F7-DCF2-4967-8A2B-504994C9F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0763a5-66ed-45b9-b5fe-9b4149d2bec8"/>
    <ds:schemaRef ds:uri="e6e66201-2b6b-4539-b2ae-d752dc88db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EE56FF-3D41-4B41-9DC8-75137615FD49}">
  <ds:schemaRefs>
    <ds:schemaRef ds:uri="http://schemas.microsoft.com/office/2006/metadata/properties"/>
    <ds:schemaRef ds:uri="http://schemas.microsoft.com/office/infopath/2007/PartnerControls"/>
    <ds:schemaRef ds:uri="b80763a5-66ed-45b9-b5fe-9b4149d2be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248</Words>
  <Application>Microsoft Office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Verdana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LAURENZO Gino (REGIO)</dc:creator>
  <cp:lastModifiedBy>Arianna Ferrari</cp:lastModifiedBy>
  <cp:revision>15</cp:revision>
  <dcterms:created xsi:type="dcterms:W3CDTF">2024-04-15T09:50:45Z</dcterms:created>
  <dcterms:modified xsi:type="dcterms:W3CDTF">2024-10-08T13:00:58Z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2024-05-13T06:43:48Z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8537cabf-4607-4841-8785-7568292fb2f2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0x010100EFD1877DFFE7814F9C49CEA1E4037545</vt:lpwstr>
  </property>
  <property fmtid="{D5CDD505-2E9C-101B-9397-08002B2CF9AE}" pid="10" name="MediaServiceImageTags">
    <vt:lpwstr/>
  </property>
</Properties>
</file>